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70" r:id="rId7"/>
    <p:sldId id="271" r:id="rId8"/>
    <p:sldId id="272" r:id="rId9"/>
    <p:sldId id="267" r:id="rId10"/>
    <p:sldId id="268" r:id="rId11"/>
  </p:sldIdLst>
  <p:sldSz cx="18288000" cy="10287000"/>
  <p:notesSz cx="6858000" cy="9144000"/>
  <p:embeddedFontLst>
    <p:embeddedFont>
      <p:font typeface="Poppins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 Extra Bold" panose="020B0604020202020204" charset="0"/>
      <p:regular r:id="rId17"/>
    </p:embeddedFont>
    <p:embeddedFont>
      <p:font typeface="Poppi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8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8316" y="747905"/>
            <a:ext cx="830009" cy="842101"/>
          </a:xfrm>
          <a:custGeom>
            <a:avLst/>
            <a:gdLst/>
            <a:ahLst/>
            <a:cxnLst/>
            <a:rect l="l" t="t" r="r" b="b"/>
            <a:pathLst>
              <a:path w="830009" h="842101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18966" y="2275131"/>
            <a:ext cx="8903511" cy="81618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27550" y="-1493904"/>
            <a:ext cx="3620365" cy="31189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2213" y="-298572"/>
            <a:ext cx="1518013" cy="10296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524000" y="8514724"/>
            <a:ext cx="3540920" cy="35445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058425" y="8264874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6612594" y="3036097"/>
            <a:ext cx="11666662" cy="6691856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594213" y="2142063"/>
            <a:ext cx="9144000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6"/>
              </a:lnSpc>
              <a:spcBef>
                <a:spcPct val="0"/>
              </a:spcBef>
            </a:pPr>
            <a:r>
              <a:rPr lang="en-US" sz="5161" b="1" dirty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Title: </a:t>
            </a:r>
            <a:r>
              <a:rPr lang="en-US" sz="3600" b="1" dirty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Professional Time </a:t>
            </a:r>
            <a:r>
              <a:rPr lang="en-US" sz="3600" b="1" dirty="0" smtClean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Scheduler</a:t>
            </a:r>
          </a:p>
          <a:p>
            <a:pPr>
              <a:lnSpc>
                <a:spcPts val="7226"/>
              </a:lnSpc>
              <a:spcBef>
                <a:spcPct val="0"/>
              </a:spcBef>
            </a:pPr>
            <a:r>
              <a:rPr lang="en-US" sz="4800" b="1" dirty="0" smtClean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Presented </a:t>
            </a:r>
            <a:r>
              <a:rPr lang="en-US" sz="4800" b="1" dirty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by: </a:t>
            </a:r>
            <a:r>
              <a:rPr lang="en-US" sz="3200" b="1" dirty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Mufti Abbas</a:t>
            </a:r>
            <a:endParaRPr lang="en-US" sz="5161" b="1" dirty="0">
              <a:solidFill>
                <a:srgbClr val="0070C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>
              <a:lnSpc>
                <a:spcPts val="7226"/>
              </a:lnSpc>
              <a:spcBef>
                <a:spcPct val="0"/>
              </a:spcBef>
            </a:pPr>
            <a:r>
              <a:rPr lang="en-US" sz="5161" b="1" dirty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Date: </a:t>
            </a:r>
            <a:r>
              <a:rPr lang="en-US" sz="4400" dirty="0" smtClean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11/12/2024</a:t>
            </a:r>
          </a:p>
          <a:p>
            <a:pPr>
              <a:lnSpc>
                <a:spcPts val="7226"/>
              </a:lnSpc>
              <a:spcBef>
                <a:spcPct val="0"/>
              </a:spcBef>
            </a:pPr>
            <a:r>
              <a:rPr lang="en-US" sz="5161" b="1" dirty="0" smtClean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Roll </a:t>
            </a:r>
            <a:r>
              <a:rPr lang="en-US" sz="5161" b="1" dirty="0" smtClean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NO: </a:t>
            </a:r>
            <a:r>
              <a:rPr lang="en-US" sz="4000" dirty="0" smtClean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14725</a:t>
            </a:r>
            <a:endParaRPr lang="en-US" sz="4000" dirty="0" smtClean="0">
              <a:solidFill>
                <a:srgbClr val="0070C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>
              <a:lnSpc>
                <a:spcPts val="7226"/>
              </a:lnSpc>
              <a:spcBef>
                <a:spcPct val="0"/>
              </a:spcBef>
            </a:pPr>
            <a:r>
              <a:rPr lang="en-US" sz="5161" b="1" dirty="0" smtClean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Class: </a:t>
            </a:r>
            <a:r>
              <a:rPr lang="en-US" sz="4400" dirty="0" smtClean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  <a:r>
              <a:rPr lang="en-US" sz="4400" baseline="30000" dirty="0" smtClean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rd</a:t>
            </a:r>
            <a:r>
              <a:rPr lang="en-US" sz="4400" dirty="0" smtClean="0">
                <a:solidFill>
                  <a:srgbClr val="0070C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D (BScs)</a:t>
            </a:r>
            <a:endParaRPr lang="en-US" sz="4400" dirty="0">
              <a:solidFill>
                <a:srgbClr val="0070C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557" y="3390900"/>
            <a:ext cx="8868355" cy="5677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0100" y="3837795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36916" y="4723541"/>
            <a:ext cx="3747646" cy="51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50"/>
              </a:lnSpc>
              <a:spcBef>
                <a:spcPct val="0"/>
              </a:spcBef>
            </a:pPr>
            <a:endParaRPr lang="en-US" sz="2893" b="1" spc="-57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2409756" y="5339966"/>
            <a:ext cx="5889088" cy="756959"/>
            <a:chOff x="0" y="0"/>
            <a:chExt cx="1551036" cy="199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804838" y="3459315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686439" y="1146500"/>
            <a:ext cx="7848600" cy="7669728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086600" y="713527"/>
            <a:ext cx="838200" cy="685800"/>
          </a:xfrm>
          <a:custGeom>
            <a:avLst/>
            <a:gdLst/>
            <a:ahLst/>
            <a:cxnLst/>
            <a:rect l="l" t="t" r="r" b="b"/>
            <a:pathLst>
              <a:path w="588438" h="597010">
                <a:moveTo>
                  <a:pt x="0" y="0"/>
                </a:moveTo>
                <a:lnTo>
                  <a:pt x="588438" y="0"/>
                </a:lnTo>
                <a:lnTo>
                  <a:pt x="588438" y="597010"/>
                </a:lnTo>
                <a:lnTo>
                  <a:pt x="0" y="59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8119" y="0"/>
            <a:ext cx="3049881" cy="10287000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19400" y="813264"/>
            <a:ext cx="10854654" cy="1250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8000" b="1" dirty="0"/>
              <a:t>Overview of the </a:t>
            </a:r>
            <a:r>
              <a:rPr lang="en-US" sz="8000" b="1" dirty="0" smtClean="0"/>
              <a:t>Project</a:t>
            </a:r>
            <a:endParaRPr lang="en-US" sz="7320" b="1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2076922" y="-647700"/>
            <a:ext cx="4153840" cy="3727847"/>
            <a:chOff x="40911" y="-177508"/>
            <a:chExt cx="812800" cy="914108"/>
          </a:xfrm>
        </p:grpSpPr>
        <p:sp>
          <p:nvSpPr>
            <p:cNvPr id="7" name="Freeform 7"/>
            <p:cNvSpPr/>
            <p:nvPr/>
          </p:nvSpPr>
          <p:spPr>
            <a:xfrm>
              <a:off x="40911" y="-17750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06400" y="1347573"/>
            <a:ext cx="4696722" cy="7591854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</p:sp>
      <p:sp>
        <p:nvSpPr>
          <p:cNvPr id="34" name="Rectangle 33"/>
          <p:cNvSpPr/>
          <p:nvPr/>
        </p:nvSpPr>
        <p:spPr>
          <a:xfrm>
            <a:off x="1856597" y="3004684"/>
            <a:ext cx="110008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The Professional Time Scheduler is a web-based task management application designed to help users manage their daily tasks efficiently. It supports task scheduling, reminders, and notifications using Flask for the backend and JavaScript for dynamic client-side functionality.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7659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76192" y="2699409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2903493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0" y="3989338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The Professional Time Scheduler is a web-based application designed to help users organize and manage their daily tasks effectively. In today’s fast-paced world, managing time efficiently is crucial for personal and professional productivity. This application addresses this need by providing a platform where users can schedule tasks, set reminders, and receive notifications.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The project leverages modern web technologies, combining Flask for backend logic and JavaScript for dynamic frontend interactions. With features like task creation, alarm management, and real-time updates, the system ensures users stay on top of their responsibilities.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00" y="-1730250"/>
            <a:ext cx="4397959" cy="329902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155" y="952500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13865" y="1259490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66800" y="3919458"/>
            <a:ext cx="8414772" cy="380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primary goal is to create an intuitive and efficient task management system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Simplifies task scheduling.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Automates reminders and alarms.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Provides real-time task updates.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Ensures task persistence through database integration.</a:t>
            </a:r>
          </a:p>
          <a:p>
            <a:pPr marL="0" lvl="0" indent="0" algn="l">
              <a:lnSpc>
                <a:spcPts val="2843"/>
              </a:lnSpc>
              <a:spcBef>
                <a:spcPct val="0"/>
              </a:spcBef>
            </a:pPr>
            <a:endParaRPr lang="en-US" sz="2800" u="none" strike="noStrike" spc="-40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00200" y="2678736"/>
            <a:ext cx="4155745" cy="76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800" b="1" dirty="0"/>
              <a:t>Objective:</a:t>
            </a:r>
            <a:endParaRPr lang="en-US" sz="4500" b="1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644" y="121163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42045" y="7376868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60434" y="2654311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3525265" y="2753413"/>
            <a:ext cx="1769077" cy="1769077"/>
          </a:xfrm>
          <a:custGeom>
            <a:avLst/>
            <a:gdLst/>
            <a:ahLst/>
            <a:cxnLst/>
            <a:rect l="l" t="t" r="r" b="b"/>
            <a:pathLst>
              <a:path w="1769077" h="1769077">
                <a:moveTo>
                  <a:pt x="0" y="0"/>
                </a:moveTo>
                <a:lnTo>
                  <a:pt x="1769077" y="0"/>
                </a:lnTo>
                <a:lnTo>
                  <a:pt x="1769077" y="1769077"/>
                </a:lnTo>
                <a:lnTo>
                  <a:pt x="0" y="176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2297323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118449" y="2651482"/>
            <a:ext cx="4203375" cy="5973865"/>
            <a:chOff x="0" y="0"/>
            <a:chExt cx="1416547" cy="20132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7066494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1836861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787863" y="2666794"/>
            <a:ext cx="4203375" cy="5973865"/>
            <a:chOff x="0" y="0"/>
            <a:chExt cx="1416547" cy="20132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1836861" y="7190257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201579" y="1304307"/>
            <a:ext cx="7884841" cy="1562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800" b="1" dirty="0"/>
              <a:t>Technologies Used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endParaRPr lang="en-US" sz="45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584630" y="4608025"/>
            <a:ext cx="3490991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 dirty="0" smtClean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HTML,css</a:t>
            </a:r>
            <a:endParaRPr lang="en-US" sz="2433" b="1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353801" y="5394975"/>
            <a:ext cx="3579202" cy="25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 u="none" strike="noStrike" spc="-30" dirty="0" smtClean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lang="en-US" sz="1510" u="none" strike="noStrike" spc="-30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353801" y="4608025"/>
            <a:ext cx="3490991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 dirty="0" smtClean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JS</a:t>
            </a:r>
            <a:endParaRPr lang="en-US" sz="2433" b="1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124168" y="5394975"/>
            <a:ext cx="3579202" cy="25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1510" u="none" strike="noStrike" spc="-30" dirty="0" smtClean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lang="en-US" sz="1510" u="none" strike="noStrike" spc="-30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24168" y="4608025"/>
            <a:ext cx="3490991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 dirty="0" smtClean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 Framework</a:t>
            </a:r>
            <a:endParaRPr lang="en-US" sz="2433" b="1" dirty="0">
              <a:solidFill>
                <a:srgbClr val="145DA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12981503" y="2753413"/>
            <a:ext cx="1768296" cy="1768296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>
            <a:off x="8259254" y="2753413"/>
            <a:ext cx="1768296" cy="1768296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TextBox 39"/>
          <p:cNvSpPr txBox="1"/>
          <p:nvPr/>
        </p:nvSpPr>
        <p:spPr>
          <a:xfrm>
            <a:off x="2582973" y="5680776"/>
            <a:ext cx="4028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the user interface layout and styling for responsiveness.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161948" y="5758219"/>
            <a:ext cx="3455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Manages API routes for creating, reading, updating, and deleting tasks.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518293" y="5703964"/>
            <a:ext cx="36249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Manages UI interactivity (e.g., adding tasks, setting alarms).Sends AJAX requests to the backend for CRUD operations.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1865087" y="7538771"/>
            <a:ext cx="4108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Handles alarm scheduling logic and task state management.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" y="0"/>
            <a:ext cx="17983561" cy="9938472"/>
            <a:chOff x="-53217" y="-38100"/>
            <a:chExt cx="5035797" cy="2782993"/>
          </a:xfrm>
        </p:grpSpPr>
        <p:sp>
          <p:nvSpPr>
            <p:cNvPr id="3" name="Freeform 3"/>
            <p:cNvSpPr/>
            <p:nvPr/>
          </p:nvSpPr>
          <p:spPr>
            <a:xfrm>
              <a:off x="-53217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181600" y="495300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Code of project</a:t>
            </a:r>
            <a:endParaRPr lang="en-US" sz="48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67979"/>
            <a:ext cx="14194488" cy="74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0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" y="0"/>
            <a:ext cx="17983561" cy="9938472"/>
            <a:chOff x="-53217" y="-38100"/>
            <a:chExt cx="5035797" cy="2782993"/>
          </a:xfrm>
        </p:grpSpPr>
        <p:sp>
          <p:nvSpPr>
            <p:cNvPr id="3" name="Freeform 3"/>
            <p:cNvSpPr/>
            <p:nvPr/>
          </p:nvSpPr>
          <p:spPr>
            <a:xfrm>
              <a:off x="-53217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924957" y="547882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Code of project</a:t>
            </a:r>
            <a:endParaRPr lang="en-US" sz="4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533053"/>
            <a:ext cx="12420600" cy="755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" y="0"/>
            <a:ext cx="17983561" cy="9938472"/>
            <a:chOff x="-53217" y="-38100"/>
            <a:chExt cx="5035797" cy="2782993"/>
          </a:xfrm>
        </p:grpSpPr>
        <p:sp>
          <p:nvSpPr>
            <p:cNvPr id="3" name="Freeform 3"/>
            <p:cNvSpPr/>
            <p:nvPr/>
          </p:nvSpPr>
          <p:spPr>
            <a:xfrm>
              <a:off x="-53217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924957" y="547882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Code of project</a:t>
            </a:r>
            <a:endParaRPr lang="en-US" sz="4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85585"/>
            <a:ext cx="12573000" cy="784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4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-678855" y="9340175"/>
            <a:ext cx="20116802" cy="946825"/>
            <a:chOff x="0" y="0"/>
            <a:chExt cx="6110362" cy="2651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678855" y="-394599"/>
            <a:ext cx="20116801" cy="914400"/>
            <a:chOff x="0" y="0"/>
            <a:chExt cx="6110362" cy="49365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867400" y="519801"/>
            <a:ext cx="4648200" cy="122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 UI Design</a:t>
            </a:r>
            <a:endParaRPr lang="en-US" sz="72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8615"/>
            <a:ext cx="14706600" cy="759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287</Words>
  <Application>Microsoft Office PowerPoint</Application>
  <PresentationFormat>Custom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Poppins Bold</vt:lpstr>
      <vt:lpstr>Calibri</vt:lpstr>
      <vt:lpstr>Open Sans Extra Bold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waqas ahmed</dc:creator>
  <cp:lastModifiedBy>waqas</cp:lastModifiedBy>
  <cp:revision>9</cp:revision>
  <dcterms:created xsi:type="dcterms:W3CDTF">2006-08-16T00:00:00Z</dcterms:created>
  <dcterms:modified xsi:type="dcterms:W3CDTF">2024-12-11T13:55:39Z</dcterms:modified>
  <dc:identifier>DAGY_PS9R18</dc:identifier>
</cp:coreProperties>
</file>